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5" r:id="rId6"/>
    <p:sldId id="258" r:id="rId7"/>
    <p:sldId id="257" r:id="rId8"/>
    <p:sldId id="259" r:id="rId9"/>
    <p:sldId id="266" r:id="rId10"/>
    <p:sldId id="260" r:id="rId11"/>
    <p:sldId id="261" r:id="rId12"/>
  </p:sldIdLst>
  <p:sldSz cx="12192000" cy="6858000"/>
  <p:notesSz cx="7102475" cy="9388475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Referencias%202024\Monitoreos%202024\Copia%20de%20Data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'T2 2024'!$H$47</c:f>
              <c:strCache>
                <c:ptCount val="1"/>
                <c:pt idx="0">
                  <c:v>Efectividad T4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'T2 2024'!$C$48:$C$57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AI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'T2 2024'!$H$48:$H$57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0.99580000000000002</c:v>
                </c:pt>
                <c:pt idx="4">
                  <c:v>0.94950000000000001</c:v>
                </c:pt>
                <c:pt idx="5">
                  <c:v>1</c:v>
                </c:pt>
                <c:pt idx="6">
                  <c:v>1</c:v>
                </c:pt>
                <c:pt idx="7">
                  <c:v>0.96919999999999995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62-4B78-A02F-BF9997292A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2882191"/>
        <c:axId val="1768528287"/>
      </c:barChart>
      <c:catAx>
        <c:axId val="1622882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1768528287"/>
        <c:crosses val="autoZero"/>
        <c:auto val="1"/>
        <c:lblAlgn val="ctr"/>
        <c:lblOffset val="100"/>
        <c:noMultiLvlLbl val="0"/>
      </c:catAx>
      <c:valAx>
        <c:axId val="1768528287"/>
        <c:scaling>
          <c:orientation val="minMax"/>
          <c:min val="0.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622882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481" y="0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E81D9-5479-4F43-98D0-9055C16A71E1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412" y="4518724"/>
            <a:ext cx="5681653" cy="369619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8456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481" y="8918456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81BDD-0016-4FDC-A5FD-6BC483B3B56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8675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17/7/2024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2024, Monitoreo Segundo Trimestre</a:t>
            </a:r>
          </a:p>
          <a:p>
            <a:pPr algn="ctr"/>
            <a:r>
              <a:rPr lang="es-DO" sz="2400" b="1" dirty="0"/>
              <a:t>RDC-PD-023</a:t>
            </a:r>
            <a:endParaRPr lang="en-US" sz="2400" b="1" dirty="0"/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 </a:t>
            </a:r>
            <a:r>
              <a:rPr lang="es-E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80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968" y="5142451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679711" y="993673"/>
            <a:ext cx="6832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 b="1" i="1" dirty="0">
                <a:solidFill>
                  <a:schemeClr val="accent1">
                    <a:lumMod val="75000"/>
                  </a:schemeClr>
                </a:solidFill>
              </a:rPr>
              <a:t>Resultados POA 2024, </a:t>
            </a:r>
          </a:p>
          <a:p>
            <a:pPr algn="ctr"/>
            <a:r>
              <a:rPr lang="es-DO" sz="3600" b="1" i="1" dirty="0">
                <a:solidFill>
                  <a:schemeClr val="accent1">
                    <a:lumMod val="75000"/>
                  </a:schemeClr>
                </a:solidFill>
              </a:rPr>
              <a:t>segundo trimestre consolidado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70A7DF0-75BC-4F59-958F-BE1C3B1495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2218" y="2879206"/>
            <a:ext cx="8607563" cy="140449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4855756-8B63-4EBC-9BCF-CEA38299F141}"/>
              </a:ext>
            </a:extLst>
          </p:cNvPr>
          <p:cNvSpPr txBox="1"/>
          <p:nvPr/>
        </p:nvSpPr>
        <p:spPr>
          <a:xfrm>
            <a:off x="4202542" y="2367327"/>
            <a:ext cx="3651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600" b="1" dirty="0"/>
              <a:t>Recordamos el Semáforo de Referencia</a:t>
            </a:r>
          </a:p>
        </p:txBody>
      </p:sp>
    </p:spTree>
    <p:extLst>
      <p:ext uri="{BB962C8B-B14F-4D97-AF65-F5344CB8AC3E}">
        <p14:creationId xmlns:p14="http://schemas.microsoft.com/office/powerpoint/2010/main" val="56902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289" y="5477432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2024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A756903-D082-4EA4-99F4-116849D5D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283257"/>
              </p:ext>
            </p:extLst>
          </p:nvPr>
        </p:nvGraphicFramePr>
        <p:xfrm>
          <a:off x="829734" y="1093436"/>
          <a:ext cx="10752667" cy="4419061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231399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443535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1104238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472617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750439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  <a:gridCol w="1750439">
                  <a:extLst>
                    <a:ext uri="{9D8B030D-6E8A-4147-A177-3AD203B41FA5}">
                      <a16:colId xmlns:a16="http://schemas.microsoft.com/office/drawing/2014/main" val="3171605507"/>
                    </a:ext>
                  </a:extLst>
                </a:gridCol>
              </a:tblGrid>
              <a:tr h="46375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Monitoreo T2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29979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Cantidad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indicadores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 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indicadores</a:t>
                      </a:r>
                    </a:p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60%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actividades</a:t>
                      </a:r>
                    </a:p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40%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 T2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Observaciones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4775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Normas y Procedimientos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N/A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3268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Procesamientos Contables y Estados Financieros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N/A</a:t>
                      </a:r>
                      <a:endParaRPr kumimoji="0" lang="es-DO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4710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Análisis de la Información Financiera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920201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 de Recursos Humanos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N/A</a:t>
                      </a:r>
                      <a:endParaRPr lang="es-DO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47449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 de Planificación y Desarrollo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Pendiente de ejecución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FII-DIGECOG-PD-016</a:t>
                      </a:r>
                      <a:r>
                        <a:rPr lang="es-D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Porcentaje de avance de iniciativas gestionados por la división de calidad.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228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080" y="510864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232476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2024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8E1DC1EE-0E35-403F-A036-E21A5496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126158"/>
              </p:ext>
            </p:extLst>
          </p:nvPr>
        </p:nvGraphicFramePr>
        <p:xfrm>
          <a:off x="526074" y="1080569"/>
          <a:ext cx="10748651" cy="4137861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5098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150854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217188">
                  <a:extLst>
                    <a:ext uri="{9D8B030D-6E8A-4147-A177-3AD203B41FA5}">
                      <a16:colId xmlns:a16="http://schemas.microsoft.com/office/drawing/2014/main" val="3174853873"/>
                    </a:ext>
                  </a:extLst>
                </a:gridCol>
                <a:gridCol w="1083009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399286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2573216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Cantidad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indicadores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200" b="1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 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indicadores</a:t>
                      </a:r>
                    </a:p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60%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 </a:t>
                      </a:r>
                      <a:b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actividades</a:t>
                      </a:r>
                    </a:p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40%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Efectividad T2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Observaciones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Administrativo y Financiero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  <a:p>
                      <a:pPr algn="ctr" fontAlgn="ctr"/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de Tecnología de la Información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  <a:p>
                      <a:pPr algn="ctr" fontAlgn="ctr"/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de Comunicaciones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36.92%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Pendiente de ejecución 2 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DC-14 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Elaborar cronograma de publicación e informe de ejecución de la campaña de comunicación digital.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DC-15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Realizar reporte estadístico ejecución del cronograma.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Jurídico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  <a:p>
                      <a:pPr algn="ctr" fontAlgn="ctr"/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32327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Oficina de Acceso a la Información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  <a:p>
                      <a:pPr algn="ctr" fontAlgn="ctr"/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02004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Efectividad institucional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356" y="5052503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428076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dirty="0"/>
              <a:t>Efectividad POA 2024, por departamentos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1F037AE-A57E-4008-825F-40236A5000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53399"/>
              </p:ext>
            </p:extLst>
          </p:nvPr>
        </p:nvGraphicFramePr>
        <p:xfrm>
          <a:off x="2421404" y="1912715"/>
          <a:ext cx="7349191" cy="3221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217952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679710" y="322987"/>
            <a:ext cx="683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2024 (actividades transversales)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763AA14-E964-4645-8996-0D1AEEFAF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208285"/>
              </p:ext>
            </p:extLst>
          </p:nvPr>
        </p:nvGraphicFramePr>
        <p:xfrm>
          <a:off x="2089184" y="1342405"/>
          <a:ext cx="8013629" cy="4568023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2876536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285010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982974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310898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558211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</a:tblGrid>
              <a:tr h="632529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Actividades realizadas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DO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Actividades en 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DO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Actividades sin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DO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35815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Normas y Procedimientos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46978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Procesamientos Contables y Estados Financieros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Dirección de Análisis de la Información Financiera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302003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 de Recursos Humanos</a:t>
                      </a:r>
                      <a:endParaRPr lang="es-DO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Departamento de Planificación y Desarrollo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639893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712756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513206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609091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97154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Cantidad de actividades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D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270750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2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699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60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968" y="5142451"/>
            <a:ext cx="2523078" cy="122969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3B4B772-6B36-4BCB-AC25-235B33BDE3B9}"/>
              </a:ext>
            </a:extLst>
          </p:cNvPr>
          <p:cNvSpPr txBox="1"/>
          <p:nvPr/>
        </p:nvSpPr>
        <p:spPr>
          <a:xfrm>
            <a:off x="2113564" y="1834183"/>
            <a:ext cx="7964870" cy="1979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 Digecog presenta resultados satisfactorios en la ejecución de todas las actividades e indicadores definidos en el POA, presentando un cumplimiento general del:</a:t>
            </a:r>
          </a:p>
          <a:p>
            <a:pPr marL="2114550" lvl="4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99% de efectividad institucional.</a:t>
            </a:r>
          </a:p>
          <a:p>
            <a:pPr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Durante el 2do. trimestre 2024, tres (03) departamentos presentaron actividades y/o indicador pendientes de realizar o en proceso y se les estará dando seguimiento a través de un plan de acción.</a:t>
            </a:r>
          </a:p>
        </p:txBody>
      </p:sp>
      <p:sp>
        <p:nvSpPr>
          <p:cNvPr id="11" name="Rectángulo redondeado 1">
            <a:extLst>
              <a:ext uri="{FF2B5EF4-FFF2-40B4-BE49-F238E27FC236}">
                <a16:creationId xmlns:a16="http://schemas.microsoft.com/office/drawing/2014/main" id="{9FD79F64-772E-4FAE-A7C5-F49DC380A169}"/>
              </a:ext>
            </a:extLst>
          </p:cNvPr>
          <p:cNvSpPr/>
          <p:nvPr/>
        </p:nvSpPr>
        <p:spPr>
          <a:xfrm>
            <a:off x="3130720" y="723560"/>
            <a:ext cx="5930559" cy="759329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r>
              <a:rPr lang="en-US" sz="2800" b="1" dirty="0"/>
              <a:t>RESUMEN DE RESULTADOS POA 2024 </a:t>
            </a:r>
          </a:p>
        </p:txBody>
      </p:sp>
    </p:spTree>
    <p:extLst>
      <p:ext uri="{BB962C8B-B14F-4D97-AF65-F5344CB8AC3E}">
        <p14:creationId xmlns:p14="http://schemas.microsoft.com/office/powerpoint/2010/main" val="3478335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250" y="4946486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08" y="791845"/>
            <a:ext cx="5335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T2 2024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327015" y="4576446"/>
            <a:ext cx="32147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Elaborado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Alexandra Merán</a:t>
            </a:r>
          </a:p>
          <a:p>
            <a:pPr algn="ctr"/>
            <a:r>
              <a:rPr lang="es-ES" sz="1000" dirty="0"/>
              <a:t>Enc. Div. de Monitoreo de Programas, Planes y Proyectos.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B06BBC-50D2-41E8-9758-52F10F8E53C8}"/>
              </a:ext>
            </a:extLst>
          </p:cNvPr>
          <p:cNvSpPr txBox="1"/>
          <p:nvPr/>
        </p:nvSpPr>
        <p:spPr>
          <a:xfrm>
            <a:off x="6071752" y="4523779"/>
            <a:ext cx="342219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Aprobado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Laura Perez Lalane</a:t>
            </a:r>
          </a:p>
          <a:p>
            <a:pPr algn="ctr"/>
            <a:r>
              <a:rPr lang="es-ES" sz="1000" dirty="0"/>
              <a:t>Enc. Dpto. de Planificación y Desarrollo.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676B0A7-8BB0-4047-9DF2-814D9A239DE1}"/>
              </a:ext>
            </a:extLst>
          </p:cNvPr>
          <p:cNvSpPr txBox="1"/>
          <p:nvPr/>
        </p:nvSpPr>
        <p:spPr>
          <a:xfrm>
            <a:off x="3861728" y="3703751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trimestre 2024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01991CA-030B-4852-A7F3-710C186A3D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161" y="1405579"/>
            <a:ext cx="2264305" cy="226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78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5AC9F0DAFC7489B39BA41C75CB688" ma:contentTypeVersion="15" ma:contentTypeDescription="Create a new document." ma:contentTypeScope="" ma:versionID="c76edb3ee913ed47b771494c68edb013">
  <xsd:schema xmlns:xsd="http://www.w3.org/2001/XMLSchema" xmlns:xs="http://www.w3.org/2001/XMLSchema" xmlns:p="http://schemas.microsoft.com/office/2006/metadata/properties" xmlns:ns3="f3bf23d4-cea9-4bc7-8cee-33b0274bf157" xmlns:ns4="7f4174ca-9853-43a4-baa7-a67d242f5901" targetNamespace="http://schemas.microsoft.com/office/2006/metadata/properties" ma:root="true" ma:fieldsID="ce4bc42d47460039d4c27dc8de5a4c19" ns3:_="" ns4:_="">
    <xsd:import namespace="f3bf23d4-cea9-4bc7-8cee-33b0274bf157"/>
    <xsd:import namespace="7f4174ca-9853-43a4-baa7-a67d242f5901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bf23d4-cea9-4bc7-8cee-33b0274bf157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4174ca-9853-43a4-baa7-a67d242f5901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bf23d4-cea9-4bc7-8cee-33b0274bf157" xsi:nil="true"/>
  </documentManagement>
</p:properties>
</file>

<file path=customXml/itemProps1.xml><?xml version="1.0" encoding="utf-8"?>
<ds:datastoreItem xmlns:ds="http://schemas.openxmlformats.org/officeDocument/2006/customXml" ds:itemID="{15717712-FAE1-402E-8801-70D38B51B3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bf23d4-cea9-4bc7-8cee-33b0274bf157"/>
    <ds:schemaRef ds:uri="7f4174ca-9853-43a4-baa7-a67d242f59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021767-0271-4E7B-8A6D-7E80D51630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F698EE-AED1-4639-BABC-F634AEF62AFD}">
  <ds:schemaRefs>
    <ds:schemaRef ds:uri="7f4174ca-9853-43a4-baa7-a67d242f5901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f3bf23d4-cea9-4bc7-8cee-33b0274bf15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4577</TotalTime>
  <Words>516</Words>
  <Application>Microsoft Office PowerPoint</Application>
  <PresentationFormat>Panorámica</PresentationFormat>
  <Paragraphs>175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Laura Perez Lalane</cp:lastModifiedBy>
  <cp:revision>199</cp:revision>
  <cp:lastPrinted>2024-07-17T15:28:07Z</cp:lastPrinted>
  <dcterms:created xsi:type="dcterms:W3CDTF">2021-12-21T13:29:34Z</dcterms:created>
  <dcterms:modified xsi:type="dcterms:W3CDTF">2024-07-17T15:32:52Z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0x010100CBC5AC9F0DAFC7489B39BA41C75CB688</vt:lpwstr>
  </property>
</Properties>
</file>